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3"/>
  </p:handoutMasterIdLst>
  <p:sldIdLst>
    <p:sldId id="2007577109" r:id="rId4"/>
    <p:sldId id="264" r:id="rId5"/>
    <p:sldId id="26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007577095" r:id="rId14"/>
    <p:sldId id="2007577096" r:id="rId15"/>
    <p:sldId id="2007577099" r:id="rId16"/>
    <p:sldId id="2007577111" r:id="rId17"/>
    <p:sldId id="2007577097" r:id="rId18"/>
    <p:sldId id="2007577110" r:id="rId19"/>
    <p:sldId id="2007577105" r:id="rId20"/>
    <p:sldId id="2007577102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42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3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32.png"/><Relationship Id="rId7" Type="http://schemas.openxmlformats.org/officeDocument/2006/relationships/slide" Target="slide6.xml"/><Relationship Id="rId12" Type="http://schemas.openxmlformats.org/officeDocument/2006/relationships/image" Target="../media/image37.png"/><Relationship Id="rId17" Type="http://schemas.openxmlformats.org/officeDocument/2006/relationships/slide" Target="slide10.xml"/><Relationship Id="rId25" Type="http://schemas.openxmlformats.org/officeDocument/2006/relationships/image" Target="../media/image40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23" Type="http://schemas.openxmlformats.org/officeDocument/2006/relationships/image" Target="../media/image34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42.wmf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42.wmf"/><Relationship Id="rId1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42.wmf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42.wmf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4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30: NGÀY - THÁNG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0844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E00E88-E25A-4E0C-BB61-CABC71EA9CA8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/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4, tháng 6, tháng 9, tháng 11 có </a:t>
            </a:r>
          </a:p>
          <a:p>
            <a:r>
              <a:rPr lang="vi-VN" sz="2400" dirty="0"/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6538754-F257-4532-A692-E9F614CA9BC9}"/>
              </a:ext>
            </a:extLst>
          </p:cNvPr>
          <p:cNvSpPr/>
          <p:nvPr/>
        </p:nvSpPr>
        <p:spPr>
          <a:xfrm>
            <a:off x="597952" y="14694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8D8B4-AD84-4590-BB51-EFFB575BF8CA}"/>
              </a:ext>
            </a:extLst>
          </p:cNvPr>
          <p:cNvSpPr txBox="1"/>
          <p:nvPr/>
        </p:nvSpPr>
        <p:spPr>
          <a:xfrm>
            <a:off x="1035274" y="1469428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15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hay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664</Words>
  <Application>Microsoft Office PowerPoint</Application>
  <PresentationFormat>Widescreen</PresentationFormat>
  <Paragraphs>311</Paragraphs>
  <Slides>19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Microsoft YaHei</vt:lpstr>
      <vt:lpstr>.VnBlack</vt:lpstr>
      <vt:lpstr>Arial</vt:lpstr>
      <vt:lpstr>Arial-Rounded</vt:lpstr>
      <vt:lpstr>Calibri</vt:lpstr>
      <vt:lpstr>Calibri Light</vt:lpstr>
      <vt:lpstr>Tahoma</vt:lpstr>
      <vt:lpstr>Times New Roman</vt:lpstr>
      <vt:lpstr>UTM Avo</vt:lpstr>
      <vt:lpstr>Wingdings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18</cp:revision>
  <dcterms:created xsi:type="dcterms:W3CDTF">2021-07-24T01:07:49Z</dcterms:created>
  <dcterms:modified xsi:type="dcterms:W3CDTF">2021-08-06T11:35:56Z</dcterms:modified>
</cp:coreProperties>
</file>